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6" r:id="rId3"/>
    <p:sldId id="257" r:id="rId4"/>
    <p:sldId id="258" r:id="rId5"/>
  </p:sldIdLst>
  <p:sldSz cx="21674138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9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9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3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1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36D2C-363C-413D-A515-B8F9573580B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D687-3EE4-461D-871F-1CD520BE4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0767" y="2990066"/>
            <a:ext cx="752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TIMELINE COVER PHOTO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9951" y="7660592"/>
            <a:ext cx="752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TIMELINE COVER PHOTO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14" y="833767"/>
            <a:ext cx="11335969" cy="4312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011" y="6131103"/>
            <a:ext cx="3889973" cy="38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837" y="382328"/>
            <a:ext cx="49683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TAB 1: </a:t>
            </a:r>
          </a:p>
          <a:p>
            <a:endParaRPr lang="en-US" sz="4800" b="1" dirty="0"/>
          </a:p>
          <a:p>
            <a:r>
              <a:rPr lang="en-US" sz="4800" b="1" dirty="0" smtClean="0"/>
              <a:t>CONSIGN WITH US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04" y="562423"/>
            <a:ext cx="9444461" cy="7427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34" y="8219937"/>
            <a:ext cx="7509202" cy="108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34" y="10599845"/>
            <a:ext cx="7509202" cy="1083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34" y="9409891"/>
            <a:ext cx="7509202" cy="10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837" y="382328"/>
            <a:ext cx="39950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TAB 2: </a:t>
            </a:r>
          </a:p>
          <a:p>
            <a:endParaRPr lang="en-US" sz="4800" b="1" dirty="0"/>
          </a:p>
          <a:p>
            <a:r>
              <a:rPr lang="en-US" sz="4800" b="1" dirty="0" smtClean="0"/>
              <a:t>SHOP WITH US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6" y="5916385"/>
            <a:ext cx="12465117" cy="1846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41" y="778458"/>
            <a:ext cx="12910185" cy="478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6" y="5883417"/>
            <a:ext cx="12687653" cy="1879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41" y="8289210"/>
            <a:ext cx="6074621" cy="161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130" y="8289210"/>
            <a:ext cx="6074621" cy="16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837" y="382328"/>
            <a:ext cx="48494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TAB 3: </a:t>
            </a:r>
          </a:p>
          <a:p>
            <a:endParaRPr lang="en-US" sz="4800" b="1" dirty="0"/>
          </a:p>
          <a:p>
            <a:r>
              <a:rPr lang="en-US" sz="4800" b="1" dirty="0" smtClean="0"/>
              <a:t>FREE ADMISSION/</a:t>
            </a:r>
          </a:p>
          <a:p>
            <a:r>
              <a:rPr lang="en-US" sz="4800" b="1" dirty="0" smtClean="0"/>
              <a:t>TICKETS</a:t>
            </a:r>
            <a:endParaRPr lang="en-US" sz="4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49" y="578498"/>
            <a:ext cx="13607065" cy="5039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452" y="9825254"/>
            <a:ext cx="6700515" cy="1786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859" y="7847194"/>
            <a:ext cx="6622451" cy="1765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50" y="5920428"/>
            <a:ext cx="6685246" cy="178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80" y="9866886"/>
            <a:ext cx="6700515" cy="1786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451" y="5920428"/>
            <a:ext cx="6685245" cy="17827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81" y="7847194"/>
            <a:ext cx="6700515" cy="17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25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Donny Vaughn</dc:creator>
  <cp:lastModifiedBy>Donny Vaughn</cp:lastModifiedBy>
  <cp:revision>15</cp:revision>
  <dcterms:created xsi:type="dcterms:W3CDTF">2016-02-18T16:15:59Z</dcterms:created>
  <dcterms:modified xsi:type="dcterms:W3CDTF">2017-08-07T00:19:54Z</dcterms:modified>
</cp:coreProperties>
</file>